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9"/>
  </p:notesMasterIdLst>
  <p:handoutMasterIdLst>
    <p:handoutMasterId r:id="rId10"/>
  </p:handoutMasterIdLst>
  <p:sldIdLst>
    <p:sldId id="260" r:id="rId2"/>
    <p:sldId id="316" r:id="rId3"/>
    <p:sldId id="322" r:id="rId4"/>
    <p:sldId id="320" r:id="rId5"/>
    <p:sldId id="324" r:id="rId6"/>
    <p:sldId id="323" r:id="rId7"/>
    <p:sldId id="32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8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-2645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47AF6-F5C8-4113-92E5-86731744B483}" type="datetimeFigureOut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C25A6-0634-4BC3-8EF2-727DCA1F00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3759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3674E-9156-48C2-B436-487D5AB57473}" type="datetimeFigureOut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A6897-B951-43FA-BC82-053AB78CE1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364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A6897-B951-43FA-BC82-053AB78CE12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25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3200400"/>
            <a:ext cx="100584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4724400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DCBA-B504-4CA2-9C86-894EBCB83321}" type="datetime1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85800"/>
            <a:ext cx="9652000" cy="3886200"/>
          </a:xfrm>
        </p:spPr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6513-473B-4476-8BD1-59A4AB681E9A}" type="datetime1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000" y="685802"/>
            <a:ext cx="2438400" cy="5410199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4400" y="685801"/>
            <a:ext cx="7620000" cy="4876800"/>
          </a:xfrm>
        </p:spPr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7D92-40F6-4CD2-A559-4A09681DCD80}" type="datetime1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C1B2-4BAA-47AF-AA34-223FEF25B10D}" type="datetime1">
              <a:rPr kumimoji="1" lang="ja-JP" altLang="en-US" smtClean="0"/>
              <a:t>2025/7/19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4487" y="6312602"/>
            <a:ext cx="1016000" cy="365125"/>
          </a:xfrm>
        </p:spPr>
        <p:txBody>
          <a:bodyPr anchor="ctr"/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5CA4F32-EC1F-4E90-93E6-FDA37B877450}" type="slidenum">
              <a:rPr lang="ja-JP" altLang="en-US" smtClean="0"/>
              <a:pPr/>
              <a:t>‹#›</a:t>
            </a:fld>
            <a:r>
              <a:rPr lang="ja-JP" altLang="en-US" dirty="0" smtClean="0"/>
              <a:t> 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11736729" y="6319777"/>
            <a:ext cx="5741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/10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276600"/>
            <a:ext cx="100584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49530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60CD3-395B-4AED-9D6B-E1A4AD57E69F}" type="datetime1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lang="ja-JP" altLang="en-US" smtClean="0"/>
              <a:pPr/>
              <a:t>‹#›</a:t>
            </a:fld>
            <a:r>
              <a:rPr lang="ja-JP" altLang="en-US" dirty="0" smtClean="0"/>
              <a:t> </a:t>
            </a:r>
            <a:r>
              <a:rPr lang="en-US" altLang="ja-JP" dirty="0" smtClean="0"/>
              <a:t>/ 10</a:t>
            </a:r>
            <a:endParaRPr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430E-16A5-4403-8FF2-ADF1FD8742E8}" type="datetime1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9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19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5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02B0D-ACF1-443B-846B-90EBBEDFF5C4}" type="datetime1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119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935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99504-DDB0-4B2B-865A-B0A2567C305B}" type="datetime1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38F1-FE7F-401F-AFCD-469597784112}" type="datetime1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7821" y="457201"/>
            <a:ext cx="6126579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457200"/>
            <a:ext cx="3564876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230F-AC0D-4DEB-832E-03FFF4B96226}" type="datetime1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871259" y="2514336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36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320" y="457200"/>
            <a:ext cx="100584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856" y="3505200"/>
            <a:ext cx="98552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B2AA-BDCB-42D0-B3E5-2CC0C7B05D09}" type="datetime1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24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685800"/>
            <a:ext cx="100584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31200" y="62087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45B3D29A-20AF-4576-A7B1-94D429CF4056}" type="datetime1">
              <a:rPr kumimoji="1" lang="ja-JP" altLang="en-US" smtClean="0"/>
              <a:t>2025/7/19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5999" y="6208777"/>
            <a:ext cx="6498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5687569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Rectangle 7"/>
          <p:cNvSpPr/>
          <p:nvPr/>
        </p:nvSpPr>
        <p:spPr>
          <a:xfrm>
            <a:off x="1036320" y="0"/>
            <a:ext cx="100584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D4945129-BE8B-AA50-7098-8E1D6627BF80}"/>
              </a:ext>
            </a:extLst>
          </p:cNvPr>
          <p:cNvSpPr txBox="1"/>
          <p:nvPr/>
        </p:nvSpPr>
        <p:spPr>
          <a:xfrm>
            <a:off x="1385889" y="1282870"/>
            <a:ext cx="9858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b="1" smtClean="0">
                <a:latin typeface="Meiryo UI" panose="020B0604030504040204" pitchFamily="50" charset="-128"/>
                <a:ea typeface="Meiryo UI" panose="020B0604030504040204" pitchFamily="50" charset="-128"/>
              </a:rPr>
              <a:t>東京散策</a:t>
            </a:r>
            <a:endParaRPr lang="en-US" altLang="ja-JP" sz="540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476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498734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目次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2757676" y="408842"/>
            <a:ext cx="9824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https://www1.denso-kenpo.or.jp/kw21cu/user/kanyushaMenu/kanyushaMenu.jsf</a:t>
            </a:r>
            <a:endParaRPr lang="ja-JP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975" y="1083509"/>
            <a:ext cx="979805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円/楕円 1"/>
          <p:cNvSpPr/>
          <p:nvPr/>
        </p:nvSpPr>
        <p:spPr>
          <a:xfrm rot="20849210">
            <a:off x="5558172" y="1478700"/>
            <a:ext cx="3127450" cy="16918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 rot="4450163">
            <a:off x="3413006" y="3789850"/>
            <a:ext cx="2511751" cy="11804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81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498734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荒川と少年野球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pic>
        <p:nvPicPr>
          <p:cNvPr id="6" name="Picture 29" descr="D:\03b_pmb2025\250222東京再訪（2日目）\IMG_541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9" y="1402487"/>
            <a:ext cx="4802822" cy="320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5" descr="D:\03b_pmb2025\250222東京再訪（2日目）\IMG_542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43" y="1330599"/>
            <a:ext cx="4910654" cy="327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150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501753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亀有の両さん</a:t>
            </a: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pic>
        <p:nvPicPr>
          <p:cNvPr id="6" name="Picture 7" descr="D:\03b_pmb2025\250222東京再訪（2日目）\IMG_54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346419" y="2023472"/>
            <a:ext cx="4244786" cy="282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1" descr="D:\03b_pmb2025\250222東京再訪（2日目）\IMG_543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389670" y="2106214"/>
            <a:ext cx="4741224" cy="316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4" descr="D:\03b_pmb2025\250222東京再訪（2日目）\IMG_54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56205" y="2011557"/>
            <a:ext cx="4173281" cy="278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26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501753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北千住と芭蕉</a:t>
            </a:r>
            <a:endParaRPr kumimoji="1" lang="en-US" altLang="ja-JP" sz="320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714" y="1489248"/>
            <a:ext cx="5101138" cy="3638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4" y="1489248"/>
            <a:ext cx="2468038" cy="3693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8" descr="D:\03b_pmb2025\250222東京再訪（2日目）\IMG_545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811984" y="2100198"/>
            <a:ext cx="3665696" cy="244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61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501753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国立博物館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796" y="5895529"/>
            <a:ext cx="5152524" cy="6870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341" y="96253"/>
            <a:ext cx="250507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3429000"/>
            <a:ext cx="26098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642937"/>
            <a:ext cx="2619375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44" y="3429000"/>
            <a:ext cx="25717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361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ja-JP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「東京ぶら歩き ～子どものサポートの合間に、小さな旅へ～」</a:t>
            </a:r>
            <a:endParaRPr kumimoji="1" lang="ja-JP" altLang="ja-JP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0" y="457200"/>
            <a:ext cx="14622914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ja-JP" altLang="en-US" sz="1000" b="1" dirty="0"/>
          </a:p>
          <a:p>
            <a:r>
              <a:rPr lang="ja-JP" altLang="en-US" sz="1000" b="1" dirty="0"/>
              <a:t>「東京</a:t>
            </a:r>
            <a:r>
              <a:rPr lang="ja-JP" altLang="en-US" sz="1000" b="1" dirty="0" err="1"/>
              <a:t>ぶら</a:t>
            </a:r>
            <a:r>
              <a:rPr lang="ja-JP" altLang="en-US" sz="1000" b="1" dirty="0"/>
              <a:t>歩き ～子どものサポートの合間に、小さな旅へ～」</a:t>
            </a:r>
            <a:endParaRPr lang="ja-JP" altLang="en-US" sz="1000" dirty="0"/>
          </a:p>
          <a:p>
            <a:r>
              <a:rPr lang="ja-JP" altLang="en-US" sz="1000" b="1" dirty="0"/>
              <a:t>■スライド①：オープニング</a:t>
            </a:r>
          </a:p>
          <a:p>
            <a:r>
              <a:rPr lang="ja-JP" altLang="en-US" sz="1000" b="1" dirty="0"/>
              <a:t>タイトル：東京で“自由時間”ができまして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**内容：東京の地図と自転車イメージ、愛知→東京の矢印など</a:t>
            </a:r>
            <a:br>
              <a:rPr lang="ja-JP" altLang="en-US" sz="1000" dirty="0"/>
            </a:br>
            <a:r>
              <a:rPr lang="ja-JP" altLang="en-US" sz="1000" b="1" dirty="0"/>
              <a:t>話す内容：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「自分は愛知に住んでいますが、東京で一人暮らししている子どもの生活サポートで、有休を取って上京しました。手続きなどが終わって時間が空いたある日、“せっかくだし、ちょっと外を走ってみようか”と、自転車にまたがったのがこの話のはじまりです。」</a:t>
            </a:r>
          </a:p>
          <a:p>
            <a:r>
              <a:rPr lang="ja-JP" altLang="en-US" sz="1000" b="1" dirty="0"/>
              <a:t>■スライド②：荒川と少年野球</a:t>
            </a:r>
          </a:p>
          <a:p>
            <a:r>
              <a:rPr lang="ja-JP" altLang="en-US" sz="1000" b="1" dirty="0"/>
              <a:t>タイトル：荒川と、東京の野球少年たち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**内容：河川敷・少年野球の写真（イメージ）</a:t>
            </a:r>
            <a:br>
              <a:rPr lang="ja-JP" altLang="en-US" sz="1000" dirty="0"/>
            </a:br>
            <a:r>
              <a:rPr lang="ja-JP" altLang="en-US" sz="1000" b="1" dirty="0"/>
              <a:t>話す内容：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「荒川沿いを自転車で走ると、目に飛び込んできたのは野球！あちこちで少年野球の試合、ランニング、声出し</a:t>
            </a:r>
            <a:r>
              <a:rPr lang="en-US" altLang="ja-JP" sz="1000" dirty="0"/>
              <a:t>…</a:t>
            </a:r>
            <a:r>
              <a:rPr lang="ja-JP" altLang="en-US" sz="1000" dirty="0" err="1"/>
              <a:t>。</a:t>
            </a:r>
            <a:r>
              <a:rPr lang="ja-JP" altLang="en-US" sz="1000" dirty="0"/>
              <a:t>思わず“野球王国・東京”とつぶやいてしまいました。荒川、想像以上に熱いです。」</a:t>
            </a:r>
          </a:p>
          <a:p>
            <a:r>
              <a:rPr lang="ja-JP" altLang="en-US" sz="1000" b="1" dirty="0"/>
              <a:t>■スライド③：亀有の両さん</a:t>
            </a:r>
          </a:p>
          <a:p>
            <a:r>
              <a:rPr lang="ja-JP" altLang="en-US" sz="1000" b="1" dirty="0"/>
              <a:t>タイトル：突然ですが、両さんに会いました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**内容：亀有の両さん像や街角の写真</a:t>
            </a:r>
            <a:br>
              <a:rPr lang="ja-JP" altLang="en-US" sz="1000" dirty="0"/>
            </a:br>
            <a:r>
              <a:rPr lang="ja-JP" altLang="en-US" sz="1000" b="1" dirty="0"/>
              <a:t>話す内容：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「道を間違えたり寄り道したりしながらたどり着いたのが、あの“</a:t>
            </a:r>
            <a:r>
              <a:rPr lang="ja-JP" altLang="en-US" sz="1000" dirty="0" err="1"/>
              <a:t>こち</a:t>
            </a:r>
            <a:r>
              <a:rPr lang="ja-JP" altLang="en-US" sz="1000" dirty="0"/>
              <a:t>亀”の舞台・亀有。街のあちこちに両さんがいて、まるで“こち亀スタンプラリー”。おまけに像のポーズが妙にキマってて、思わず敬礼しそうに（笑）」</a:t>
            </a:r>
          </a:p>
          <a:p>
            <a:r>
              <a:rPr lang="ja-JP" altLang="en-US" sz="1000" b="1" dirty="0"/>
              <a:t>■スライド④：国立博物館と“記念切手の思い出”</a:t>
            </a:r>
          </a:p>
          <a:p>
            <a:r>
              <a:rPr lang="ja-JP" altLang="en-US" sz="1000" b="1" dirty="0"/>
              <a:t>タイトル：懐かしさの正体は、記念切手だった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**内容：埴輪・土偶・日本画と切手の対比画像</a:t>
            </a:r>
            <a:br>
              <a:rPr lang="ja-JP" altLang="en-US" sz="1000" dirty="0"/>
            </a:br>
            <a:r>
              <a:rPr lang="ja-JP" altLang="en-US" sz="1000" b="1" dirty="0"/>
              <a:t>話す内容：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「ふらっと立ち寄った国立博物館。展示品を見ていたら、妙に懐かしい気がして</a:t>
            </a:r>
            <a:r>
              <a:rPr lang="en-US" altLang="ja-JP" sz="1000" dirty="0"/>
              <a:t>…</a:t>
            </a:r>
            <a:r>
              <a:rPr lang="ja-JP" altLang="en-US" sz="1000" dirty="0" err="1"/>
              <a:t>。</a:t>
            </a:r>
            <a:r>
              <a:rPr lang="ja-JP" altLang="en-US" sz="1000" dirty="0"/>
              <a:t>よくよく考えたら、昔、小学生のころ“切手ブーム”があって、埴輪や日本画の記念切手を集めていたんですよね。“あっ、これ持ってたやつだ！”と、まさか博物館で思い出の扉が開くとは（笑）」</a:t>
            </a:r>
          </a:p>
          <a:p>
            <a:r>
              <a:rPr lang="ja-JP" altLang="en-US" sz="1000" b="1" dirty="0"/>
              <a:t>■スライド⑤：北千住で芭蕉と出会う</a:t>
            </a:r>
          </a:p>
          <a:p>
            <a:r>
              <a:rPr lang="ja-JP" altLang="en-US" sz="1000" b="1" dirty="0"/>
              <a:t>タイトル：芭蕉、登場。自転車旅も“奥の細道”？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**内容：芭蕉像・図書館・「奥の細道」マップ</a:t>
            </a:r>
            <a:br>
              <a:rPr lang="ja-JP" altLang="en-US" sz="1000" dirty="0"/>
            </a:br>
            <a:r>
              <a:rPr lang="ja-JP" altLang="en-US" sz="1000" b="1" dirty="0"/>
              <a:t>話す内容：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「北千住の足立区図書館で、たまたま松尾芭蕉の像を見つけました。調べてみたら、</a:t>
            </a:r>
            <a:r>
              <a:rPr lang="en-US" altLang="ja-JP" sz="1000" dirty="0"/>
              <a:t>『</a:t>
            </a:r>
            <a:r>
              <a:rPr lang="ja-JP" altLang="en-US" sz="1000" dirty="0"/>
              <a:t>奥の細道</a:t>
            </a:r>
            <a:r>
              <a:rPr lang="en-US" altLang="ja-JP" sz="1000" dirty="0"/>
              <a:t>』</a:t>
            </a:r>
            <a:r>
              <a:rPr lang="ja-JP" altLang="en-US" sz="1000" dirty="0"/>
              <a:t>の旅はここから出発したらしい。自転車でのんびり走っていた自分も、ちょっとだけ“文学的な旅人”になった気がして（笑）」</a:t>
            </a:r>
          </a:p>
          <a:p>
            <a:r>
              <a:rPr lang="ja-JP" altLang="en-US" sz="1000" b="1" dirty="0"/>
              <a:t>■スライド⑥：金八先生はここにいた</a:t>
            </a:r>
          </a:p>
          <a:p>
            <a:r>
              <a:rPr lang="ja-JP" altLang="en-US" sz="1000" b="1" dirty="0"/>
              <a:t>タイトル：荒川といえば</a:t>
            </a:r>
            <a:r>
              <a:rPr lang="en-US" altLang="ja-JP" sz="1000" b="1" dirty="0"/>
              <a:t>…</a:t>
            </a:r>
            <a:r>
              <a:rPr lang="ja-JP" altLang="en-US" sz="1000" b="1" dirty="0"/>
              <a:t>そう、金八先生！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**内容：</a:t>
            </a:r>
            <a:r>
              <a:rPr lang="en-US" altLang="ja-JP" sz="1000" dirty="0" err="1"/>
              <a:t>TVer</a:t>
            </a:r>
            <a:r>
              <a:rPr lang="ja-JP" altLang="en-US" sz="1000" dirty="0"/>
              <a:t>のロゴ、金八先生の名場面（オープニング）風景</a:t>
            </a:r>
            <a:br>
              <a:rPr lang="ja-JP" altLang="en-US" sz="1000" dirty="0"/>
            </a:br>
            <a:r>
              <a:rPr lang="ja-JP" altLang="en-US" sz="1000" b="1" dirty="0"/>
              <a:t>話す内容：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「後日この話を子どもにしたら、“えっ、それ金八先生のオープニングの川</a:t>
            </a:r>
            <a:r>
              <a:rPr lang="ja-JP" altLang="en-US" sz="1000" dirty="0" err="1"/>
              <a:t>じゃん</a:t>
            </a:r>
            <a:r>
              <a:rPr lang="ja-JP" altLang="en-US" sz="1000" dirty="0"/>
              <a:t>”と教えてくれました。ちょうど</a:t>
            </a:r>
            <a:r>
              <a:rPr lang="en-US" altLang="ja-JP" sz="1000" dirty="0" err="1"/>
              <a:t>TVer</a:t>
            </a:r>
            <a:r>
              <a:rPr lang="ja-JP" altLang="en-US" sz="1000" dirty="0"/>
              <a:t>で配信されてたらしく、見せてもらったら、まさにあの荒川！知らず知らずに昭和の名シーンを追体験してたわけで</a:t>
            </a:r>
            <a:r>
              <a:rPr lang="en-US" altLang="ja-JP" sz="1000" dirty="0"/>
              <a:t>…</a:t>
            </a:r>
            <a:r>
              <a:rPr lang="ja-JP" altLang="en-US" sz="1000" dirty="0"/>
              <a:t>なんだか不思議な気持ちになりました。」</a:t>
            </a:r>
          </a:p>
          <a:p>
            <a:r>
              <a:rPr lang="ja-JP" altLang="en-US" sz="1000" b="1" dirty="0"/>
              <a:t>■スライド⑦：まとめ</a:t>
            </a:r>
          </a:p>
          <a:p>
            <a:r>
              <a:rPr lang="ja-JP" altLang="en-US" sz="1000" b="1" dirty="0"/>
              <a:t>タイトル：東京には、“思いがけない旅”がある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**内容：地図や写真まとめ、芭蕉風の一句で締め</a:t>
            </a:r>
            <a:br>
              <a:rPr lang="ja-JP" altLang="en-US" sz="1000" dirty="0"/>
            </a:br>
            <a:r>
              <a:rPr lang="ja-JP" altLang="en-US" sz="1000" b="1" dirty="0"/>
              <a:t>話す内容：</a:t>
            </a:r>
            <a:r>
              <a:rPr lang="ja-JP" altLang="en-US" sz="1000" dirty="0"/>
              <a:t/>
            </a:r>
            <a:br>
              <a:rPr lang="ja-JP" altLang="en-US" sz="1000" dirty="0"/>
            </a:br>
            <a:r>
              <a:rPr lang="ja-JP" altLang="en-US" sz="1000" dirty="0"/>
              <a:t>「東京という街は、予定のない時間を“旅”に変えてくれる不思議な場所だと思いました。子どものサポートで来たつもりが、気づけば自分自身の心の旅にもなっていました。」</a:t>
            </a:r>
          </a:p>
          <a:p>
            <a:r>
              <a:rPr lang="ja-JP" altLang="en-US" sz="1000" dirty="0"/>
              <a:t>🎴 芭蕉風一句（ユーモアあり）：</a:t>
            </a:r>
          </a:p>
          <a:p>
            <a:r>
              <a:rPr lang="ja-JP" altLang="en-US" sz="1000" dirty="0"/>
              <a:t>荒川や　両さん芭蕉に　切手まで</a:t>
            </a:r>
          </a:p>
          <a:p>
            <a:r>
              <a:rPr lang="ja-JP" altLang="en-US" sz="1000" dirty="0"/>
              <a:t>「また有休が取れたら</a:t>
            </a:r>
            <a:r>
              <a:rPr lang="en-US" altLang="ja-JP" sz="1000" dirty="0"/>
              <a:t>…</a:t>
            </a:r>
            <a:r>
              <a:rPr lang="ja-JP" altLang="en-US" sz="1000" dirty="0"/>
              <a:t>今度は“続・奥の細道”でもしてみようかなと思ってます（笑）」</a:t>
            </a:r>
          </a:p>
          <a:p>
            <a:endParaRPr kumimoji="1" lang="ja-JP" altLang="en-US" sz="400" dirty="0"/>
          </a:p>
        </p:txBody>
      </p:sp>
    </p:spTree>
    <p:extLst>
      <p:ext uri="{BB962C8B-B14F-4D97-AF65-F5344CB8AC3E}">
        <p14:creationId xmlns:p14="http://schemas.microsoft.com/office/powerpoint/2010/main" val="2301260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8104</TotalTime>
  <Words>77</Words>
  <Application>Microsoft Office PowerPoint</Application>
  <PresentationFormat>ユーザー設定</PresentationFormat>
  <Paragraphs>35</Paragraphs>
  <Slides>7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8" baseType="lpstr">
      <vt:lpstr>NewsPrint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稲垣 正史</dc:creator>
  <cp:lastModifiedBy>user</cp:lastModifiedBy>
  <cp:revision>101</cp:revision>
  <dcterms:created xsi:type="dcterms:W3CDTF">2023-01-28T03:44:52Z</dcterms:created>
  <dcterms:modified xsi:type="dcterms:W3CDTF">2025-07-19T07:54:49Z</dcterms:modified>
</cp:coreProperties>
</file>